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24" r:id="rId3"/>
    <p:sldId id="425" r:id="rId4"/>
    <p:sldId id="42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7A9541"/>
    <a:srgbClr val="F3F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12" autoAdjust="0"/>
    <p:restoredTop sz="82735" autoAdjust="0"/>
  </p:normalViewPr>
  <p:slideViewPr>
    <p:cSldViewPr snapToGrid="0">
      <p:cViewPr varScale="1">
        <p:scale>
          <a:sx n="99" d="100"/>
          <a:sy n="99" d="100"/>
        </p:scale>
        <p:origin x="2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54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D6B5-5640-47F7-B6B3-98734FD215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F06DB-E4F0-4B23-B58C-E0311CA30D0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C1FF6-263C-4C79-9EB1-770804F76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9013E-6E2F-4A7D-9522-3461FAC1F7E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8" Type="http://schemas.openxmlformats.org/officeDocument/2006/relationships/theme" Target="../theme/theme1.xml"/><Relationship Id="rId57" Type="http://schemas.openxmlformats.org/officeDocument/2006/relationships/tags" Target="../tags/tag62.xml"/><Relationship Id="rId56" Type="http://schemas.openxmlformats.org/officeDocument/2006/relationships/tags" Target="../tags/tag61.xml"/><Relationship Id="rId55" Type="http://schemas.openxmlformats.org/officeDocument/2006/relationships/tags" Target="../tags/tag60.xml"/><Relationship Id="rId54" Type="http://schemas.openxmlformats.org/officeDocument/2006/relationships/tags" Target="../tags/tag59.xml"/><Relationship Id="rId53" Type="http://schemas.openxmlformats.org/officeDocument/2006/relationships/tags" Target="../tags/tag58.xml"/><Relationship Id="rId52" Type="http://schemas.openxmlformats.org/officeDocument/2006/relationships/tags" Target="../tags/tag57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.xml"/><Relationship Id="rId49" Type="http://schemas.openxmlformats.org/officeDocument/2006/relationships/slideLayout" Target="../slideLayouts/slideLayout49.xml"/><Relationship Id="rId48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47.xml"/><Relationship Id="rId46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45.xml"/><Relationship Id="rId44" Type="http://schemas.openxmlformats.org/officeDocument/2006/relationships/slideLayout" Target="../slideLayouts/slideLayout44.xml"/><Relationship Id="rId43" Type="http://schemas.openxmlformats.org/officeDocument/2006/relationships/slideLayout" Target="../slideLayouts/slideLayout43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5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5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/>
          <p:cNvSpPr/>
          <p:nvPr/>
        </p:nvSpPr>
        <p:spPr>
          <a:xfrm>
            <a:off x="462277" y="716510"/>
            <a:ext cx="2324101" cy="707155"/>
          </a:xfrm>
          <a:prstGeom prst="roundRect">
            <a:avLst>
              <a:gd name="adj" fmla="val 1761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文本框 3"/>
          <p:cNvSpPr txBox="1">
            <a:spLocks noChangeArrowheads="1"/>
          </p:cNvSpPr>
          <p:nvPr/>
        </p:nvSpPr>
        <p:spPr bwMode="auto">
          <a:xfrm>
            <a:off x="390697" y="777064"/>
            <a:ext cx="24685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工作目标 </a:t>
            </a:r>
            <a:endParaRPr kumimoji="0" lang="en-US" altLang="zh-CN" sz="3200" b="1" i="0" u="none" strike="noStrike" kern="1200" cap="none" spc="6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456893" y="2280359"/>
            <a:ext cx="16052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1450" indent="-17145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建设时间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9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610" y="1523365"/>
            <a:ext cx="3298190" cy="464058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  <a:headEnd/>
            <a:tailEnd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20773013" lon="20982018" rev="148746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1" name="文本框 10"/>
          <p:cNvSpPr txBox="1"/>
          <p:nvPr/>
        </p:nvSpPr>
        <p:spPr>
          <a:xfrm>
            <a:off x="464820" y="2916555"/>
            <a:ext cx="6430645" cy="1014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实现到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2020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年底，省直党政机关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100%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建成无烟单位，到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2022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年，全省各级党政机关基本建成无烟党政机关。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64783" y="4317158"/>
            <a:ext cx="16052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CN"/>
            </a:defPPr>
            <a:lvl1pPr indent="0">
              <a:defRPr sz="28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建设要求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64783" y="4973967"/>
            <a:ext cx="6532917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《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无烟党政机关建设指南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》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/>
          <p:cNvSpPr/>
          <p:nvPr/>
        </p:nvSpPr>
        <p:spPr>
          <a:xfrm>
            <a:off x="462277" y="1194030"/>
            <a:ext cx="2324101" cy="707155"/>
          </a:xfrm>
          <a:prstGeom prst="roundRect">
            <a:avLst>
              <a:gd name="adj" fmla="val 1761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文本框 3"/>
          <p:cNvSpPr txBox="1">
            <a:spLocks noChangeArrowheads="1"/>
          </p:cNvSpPr>
          <p:nvPr/>
        </p:nvSpPr>
        <p:spPr bwMode="auto">
          <a:xfrm>
            <a:off x="390062" y="1255219"/>
            <a:ext cx="24685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工作目标 </a:t>
            </a:r>
            <a:endParaRPr kumimoji="0" lang="en-US" altLang="zh-CN" sz="3200" b="1" i="0" u="none" strike="noStrike" kern="1200" cap="none" spc="6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456892" y="2627166"/>
            <a:ext cx="5260620" cy="1603667"/>
            <a:chOff x="456892" y="3294671"/>
            <a:chExt cx="2849016" cy="2866381"/>
          </a:xfrm>
        </p:grpSpPr>
        <p:sp>
          <p:nvSpPr>
            <p:cNvPr id="10" name="矩形 9"/>
            <p:cNvSpPr/>
            <p:nvPr/>
          </p:nvSpPr>
          <p:spPr>
            <a:xfrm>
              <a:off x="456892" y="3294671"/>
              <a:ext cx="791967" cy="2866381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261253" y="3294671"/>
              <a:ext cx="2044655" cy="2866381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474488" y="2627166"/>
            <a:ext cx="5260620" cy="1603667"/>
            <a:chOff x="456892" y="3294671"/>
            <a:chExt cx="2849016" cy="2866381"/>
          </a:xfrm>
        </p:grpSpPr>
        <p:sp>
          <p:nvSpPr>
            <p:cNvPr id="23" name="矩形 22"/>
            <p:cNvSpPr/>
            <p:nvPr/>
          </p:nvSpPr>
          <p:spPr>
            <a:xfrm>
              <a:off x="456892" y="3294671"/>
              <a:ext cx="791967" cy="2866381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261253" y="3294671"/>
              <a:ext cx="2044655" cy="2866381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56892" y="4536333"/>
            <a:ext cx="5260620" cy="1603667"/>
            <a:chOff x="456892" y="3294671"/>
            <a:chExt cx="2849016" cy="2866381"/>
          </a:xfrm>
        </p:grpSpPr>
        <p:sp>
          <p:nvSpPr>
            <p:cNvPr id="29" name="矩形 28"/>
            <p:cNvSpPr/>
            <p:nvPr/>
          </p:nvSpPr>
          <p:spPr>
            <a:xfrm>
              <a:off x="456892" y="3294671"/>
              <a:ext cx="791967" cy="2866381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1261253" y="3294671"/>
              <a:ext cx="2044655" cy="2866381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474488" y="4536333"/>
            <a:ext cx="5260620" cy="1603667"/>
            <a:chOff x="456892" y="3294671"/>
            <a:chExt cx="2849016" cy="2866381"/>
          </a:xfrm>
        </p:grpSpPr>
        <p:sp>
          <p:nvSpPr>
            <p:cNvPr id="32" name="矩形 31"/>
            <p:cNvSpPr/>
            <p:nvPr/>
          </p:nvSpPr>
          <p:spPr>
            <a:xfrm>
              <a:off x="456892" y="3294671"/>
              <a:ext cx="791967" cy="2866381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261253" y="3294671"/>
              <a:ext cx="2044655" cy="2866381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904477" y="2969868"/>
            <a:ext cx="6110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870897" y="2969868"/>
            <a:ext cx="6110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79611" y="4844505"/>
            <a:ext cx="6110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870898" y="4845007"/>
            <a:ext cx="6110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2177664" y="3062201"/>
            <a:ext cx="3304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制定无烟机关建设管理制度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177664" y="4922667"/>
            <a:ext cx="3304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机关范围内禁止销售烟草制品，无烟草广告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8195260" y="2877534"/>
            <a:ext cx="3304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室内区域全面禁止吸烟，若有室外吸烟区应当规范设置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8195260" y="5075337"/>
            <a:ext cx="3304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机关无烟草赞助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4" name="文本框 10"/>
          <p:cNvSpPr txBox="1">
            <a:spLocks noChangeArrowheads="1"/>
          </p:cNvSpPr>
          <p:nvPr/>
        </p:nvSpPr>
        <p:spPr bwMode="auto">
          <a:xfrm>
            <a:off x="3004185" y="1295621"/>
            <a:ext cx="37753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1450" indent="-17145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无烟党政机关基本要求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/>
          <p:cNvSpPr/>
          <p:nvPr/>
        </p:nvSpPr>
        <p:spPr>
          <a:xfrm>
            <a:off x="534667" y="742545"/>
            <a:ext cx="2324101" cy="707155"/>
          </a:xfrm>
          <a:prstGeom prst="roundRect">
            <a:avLst>
              <a:gd name="adj" fmla="val 1761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文本框 3"/>
          <p:cNvSpPr txBox="1">
            <a:spLocks noChangeArrowheads="1"/>
          </p:cNvSpPr>
          <p:nvPr/>
        </p:nvSpPr>
        <p:spPr bwMode="auto">
          <a:xfrm>
            <a:off x="462452" y="803734"/>
            <a:ext cx="24685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6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工作目标 </a:t>
            </a:r>
            <a:endParaRPr kumimoji="0" lang="en-US" altLang="zh-CN" sz="3200" b="1" i="0" u="none" strike="noStrike" kern="1200" cap="none" spc="6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50513" y="6074025"/>
            <a:ext cx="36715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R="0" lvl="0" algn="ctr" fontAlgn="auto">
              <a:spcBef>
                <a:spcPts val="0"/>
              </a:spcBef>
              <a:spcAft>
                <a:spcPts val="0"/>
              </a:spcAft>
              <a:buClrTx/>
              <a:buSzTx/>
              <a:defRPr kumimoji="0" sz="1400" i="0" u="none" strike="noStrike" cap="none" spc="0" normalizeH="0" baseline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《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无烟党政机关建设评分表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》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7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1" r="52970"/>
          <a:stretch>
            <a:fillRect/>
          </a:stretch>
        </p:blipFill>
        <p:spPr bwMode="auto">
          <a:xfrm>
            <a:off x="8218734" y="1314075"/>
            <a:ext cx="3690707" cy="440203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  <a:headEnd/>
            <a:tailEnd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20773013" lon="20982018" rev="148746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2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70" t="6641"/>
          <a:stretch>
            <a:fillRect/>
          </a:stretch>
        </p:blipFill>
        <p:spPr bwMode="auto">
          <a:xfrm>
            <a:off x="6613032" y="1388975"/>
            <a:ext cx="3564636" cy="425167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  <a:headEnd/>
            <a:tailEnd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20773013" lon="20982018" rev="148746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462278" y="2282281"/>
            <a:ext cx="2662760" cy="31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组织领导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控烟考评制度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无烟环境布置及室内全面禁烟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控烟监督巡查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509276" y="2282281"/>
            <a:ext cx="3240439" cy="31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marL="285750" indent="-285750">
              <a:lnSpc>
                <a:spcPct val="120000"/>
              </a:lnSpc>
              <a:spcAft>
                <a:spcPts val="1200"/>
              </a:spcAft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控烟宣传教育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控烟劝阻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提供戒烟帮助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SzPct val="8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禁止出售烟草产品、禁止烟草广告和赞助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2_空白设计模板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WPS 演示</Application>
  <PresentationFormat>宽屏</PresentationFormat>
  <Paragraphs>44</Paragraphs>
  <Slides>3</Slides>
  <Notes>4</Notes>
  <HiddenSlides>0</HiddenSlides>
  <MMClips>1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Times New Roman</vt:lpstr>
      <vt:lpstr>黑体</vt:lpstr>
      <vt:lpstr>等线</vt:lpstr>
      <vt:lpstr>等线</vt:lpstr>
      <vt:lpstr>汉仪菱心体简</vt:lpstr>
      <vt:lpstr>Arial Unicode MS</vt:lpstr>
      <vt:lpstr>Noto Sans Mono CJK JP Regular</vt:lpstr>
      <vt:lpstr>Segoe Print</vt:lpstr>
      <vt:lpstr>Wingdings</vt:lpstr>
      <vt:lpstr>2_空白设计模板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 NIKO</dc:creator>
  <cp:lastModifiedBy>lenovo</cp:lastModifiedBy>
  <cp:revision>93</cp:revision>
  <dcterms:created xsi:type="dcterms:W3CDTF">2020-09-21T11:50:00Z</dcterms:created>
  <dcterms:modified xsi:type="dcterms:W3CDTF">2021-03-12T08:27:25Z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  <property fmtid="{D5CDD505-2E9C-101B-9397-08002B2CF9AE}" pid="3" name="ICV">
    <vt:lpwstr>D5B3579AB9754B42904CCF522F290EFF</vt:lpwstr>
  </property>
</Properties>
</file>